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5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</p:sldIdLst>
  <p:sldSz cx="12192000" cy="6858000"/>
  <p:notesSz cx="6858000" cy="9144000"/>
  <p:photoAlbum/>
  <p:custDataLst>
    <p:tags r:id="rId12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0131008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112529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667534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426159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591279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4987567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6372053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8335989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036953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249425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9971105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3727554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558586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1872191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8823122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0238095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27930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dirty="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وسائط إلكترونية</a:t>
            </a:r>
          </a:p>
          <a:p>
            <a:r>
              <a:rPr lang="ar-EG" sz="4400" dirty="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السابعة</a:t>
            </a:r>
            <a:r>
              <a:rPr lang="en-US" sz="4400" dirty="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 </a:t>
            </a:r>
            <a:endParaRPr lang="ar-EG" sz="4400" dirty="0" smtClean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dirty="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الثانية </a:t>
            </a:r>
            <a:r>
              <a:rPr lang="ar-EG" sz="4400" dirty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42601316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7-page-009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382075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7-page-0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8911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7-page-00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51349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7-page-00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072598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7-page-00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77050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7-page-00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760008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7-page-00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86132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7-page-00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98563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7-page-008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097990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83</TotalTime>
  <Words>14</Words>
  <Application>Microsoft Office PowerPoint</Application>
  <PresentationFormat>Widescreen</PresentationFormat>
  <Paragraphs>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AdvertisingBold</vt:lpstr>
      <vt:lpstr>ae_AlMateen</vt:lpstr>
      <vt:lpstr>Arial</vt:lpstr>
      <vt:lpstr>Tahoma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malekmohamed2016@hotmail.com</dc:creator>
  <cp:lastModifiedBy>Windows User</cp:lastModifiedBy>
  <cp:revision>12</cp:revision>
  <dcterms:created xsi:type="dcterms:W3CDTF">2020-03-21T21:31:37Z</dcterms:created>
  <dcterms:modified xsi:type="dcterms:W3CDTF">2021-01-08T22:10:57Z</dcterms:modified>
</cp:coreProperties>
</file>